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59" r:id="rId4"/>
    <p:sldId id="261" r:id="rId5"/>
    <p:sldId id="311" r:id="rId6"/>
    <p:sldId id="266" r:id="rId7"/>
    <p:sldId id="335" r:id="rId8"/>
    <p:sldId id="263" r:id="rId9"/>
    <p:sldId id="312" r:id="rId10"/>
    <p:sldId id="313" r:id="rId11"/>
    <p:sldId id="325" r:id="rId12"/>
    <p:sldId id="326" r:id="rId13"/>
    <p:sldId id="337" r:id="rId14"/>
    <p:sldId id="316" r:id="rId15"/>
    <p:sldId id="331" r:id="rId16"/>
    <p:sldId id="318" r:id="rId17"/>
    <p:sldId id="332" r:id="rId18"/>
    <p:sldId id="319" r:id="rId19"/>
    <p:sldId id="320" r:id="rId20"/>
    <p:sldId id="321" r:id="rId21"/>
    <p:sldId id="333" r:id="rId22"/>
    <p:sldId id="336" r:id="rId23"/>
  </p:sldIdLst>
  <p:sldSz cx="9144000" cy="6858000" type="screen4x3"/>
  <p:notesSz cx="6858000" cy="99456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467" autoAdjust="0"/>
  </p:normalViewPr>
  <p:slideViewPr>
    <p:cSldViewPr>
      <p:cViewPr varScale="1">
        <p:scale>
          <a:sx n="72" d="100"/>
          <a:sy n="72" d="100"/>
        </p:scale>
        <p:origin x="132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EF0E0-535C-4DA2-92CD-566963B155CB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D0FA1-F7BE-4FF1-921F-5CFA228524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4308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37B64-5D85-4EDD-B31D-4A7D42FC4FFA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79774-34DF-467E-A34B-3ED137545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18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16194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97302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Het </a:t>
            </a:r>
            <a:r>
              <a:rPr lang="en-US" dirty="0" err="1"/>
              <a:t>lespakket</a:t>
            </a:r>
            <a:r>
              <a:rPr lang="en-US" dirty="0"/>
              <a:t> is </a:t>
            </a:r>
            <a:r>
              <a:rPr lang="en-US" dirty="0" err="1"/>
              <a:t>samengesteld</a:t>
            </a:r>
            <a:r>
              <a:rPr lang="en-US" baseline="0" dirty="0"/>
              <a:t> door Media </a:t>
            </a:r>
            <a:r>
              <a:rPr lang="en-US" baseline="0" dirty="0" err="1"/>
              <a:t>Rakkers</a:t>
            </a:r>
            <a:r>
              <a:rPr lang="en-US" baseline="0" dirty="0"/>
              <a:t> in </a:t>
            </a:r>
            <a:r>
              <a:rPr lang="en-US" baseline="0" dirty="0" err="1"/>
              <a:t>samenwerking</a:t>
            </a:r>
            <a:r>
              <a:rPr lang="en-US" baseline="0" dirty="0"/>
              <a:t> met de </a:t>
            </a:r>
            <a:r>
              <a:rPr lang="en-US" baseline="0" dirty="0" err="1"/>
              <a:t>bovengenoemde</a:t>
            </a:r>
            <a:r>
              <a:rPr lang="en-US" baseline="0" dirty="0"/>
              <a:t> </a:t>
            </a:r>
            <a:r>
              <a:rPr lang="en-US" baseline="0" dirty="0" err="1"/>
              <a:t>organisaties</a:t>
            </a:r>
            <a:r>
              <a:rPr lang="en-US" baseline="0" dirty="0"/>
              <a:t> in Nederland.</a:t>
            </a:r>
          </a:p>
          <a:p>
            <a:r>
              <a:rPr lang="en-US" baseline="0" dirty="0" err="1"/>
              <a:t>Als</a:t>
            </a:r>
            <a:r>
              <a:rPr lang="en-US" baseline="0" dirty="0"/>
              <a:t> u </a:t>
            </a:r>
            <a:r>
              <a:rPr lang="en-US" baseline="0" dirty="0" err="1"/>
              <a:t>vragen</a:t>
            </a:r>
            <a:r>
              <a:rPr lang="en-US" baseline="0" dirty="0"/>
              <a:t> of </a:t>
            </a:r>
            <a:r>
              <a:rPr lang="en-US" baseline="0" dirty="0" err="1"/>
              <a:t>opmerkingen</a:t>
            </a:r>
            <a:r>
              <a:rPr lang="en-US" baseline="0" dirty="0"/>
              <a:t> </a:t>
            </a:r>
            <a:r>
              <a:rPr lang="en-US" baseline="0" dirty="0" err="1"/>
              <a:t>heeft</a:t>
            </a:r>
            <a:r>
              <a:rPr lang="en-US" baseline="0" dirty="0"/>
              <a:t> over </a:t>
            </a:r>
            <a:r>
              <a:rPr lang="en-US" baseline="0" dirty="0" err="1"/>
              <a:t>deze</a:t>
            </a:r>
            <a:r>
              <a:rPr lang="en-US" baseline="0" dirty="0"/>
              <a:t> </a:t>
            </a:r>
            <a:r>
              <a:rPr lang="en-US" baseline="0" dirty="0" err="1"/>
              <a:t>lerarenhandleiding</a:t>
            </a:r>
            <a:r>
              <a:rPr lang="en-US" baseline="0" dirty="0"/>
              <a:t> of de </a:t>
            </a:r>
            <a:r>
              <a:rPr lang="en-US" baseline="0" dirty="0" err="1"/>
              <a:t>inhoud</a:t>
            </a:r>
            <a:r>
              <a:rPr lang="en-US" baseline="0" dirty="0"/>
              <a:t> van de </a:t>
            </a:r>
            <a:r>
              <a:rPr lang="en-US" baseline="0" dirty="0" err="1"/>
              <a:t>werkbladen</a:t>
            </a:r>
            <a:r>
              <a:rPr lang="en-US" baseline="0" dirty="0"/>
              <a:t>, </a:t>
            </a:r>
            <a:r>
              <a:rPr lang="en-US" baseline="0" dirty="0" err="1"/>
              <a:t>kunt</a:t>
            </a:r>
            <a:r>
              <a:rPr lang="en-US" baseline="0" dirty="0"/>
              <a:t> u contact </a:t>
            </a:r>
            <a:r>
              <a:rPr lang="en-US" baseline="0" dirty="0" err="1"/>
              <a:t>opnemen</a:t>
            </a:r>
            <a:r>
              <a:rPr lang="en-US" baseline="0" dirty="0"/>
              <a:t> met</a:t>
            </a:r>
            <a:r>
              <a:rPr lang="nl-NL" baseline="0" dirty="0"/>
              <a:t>:</a:t>
            </a:r>
          </a:p>
          <a:p>
            <a:endParaRPr lang="en-US" baseline="0" dirty="0"/>
          </a:p>
          <a:p>
            <a:r>
              <a:rPr lang="en-US" baseline="0" dirty="0"/>
              <a:t>Ivo Wouters</a:t>
            </a:r>
          </a:p>
          <a:p>
            <a:r>
              <a:rPr lang="en-US" baseline="0" dirty="0"/>
              <a:t>Mail: ivo.wouters@mediaenmaatschappij.nl</a:t>
            </a:r>
          </a:p>
          <a:p>
            <a:endParaRPr lang="en-US" baseline="0" dirty="0"/>
          </a:p>
          <a:p>
            <a:r>
              <a:rPr lang="en-US" baseline="0" dirty="0"/>
              <a:t>U </a:t>
            </a:r>
            <a:r>
              <a:rPr lang="en-US" baseline="0" dirty="0" err="1"/>
              <a:t>kunt</a:t>
            </a:r>
            <a:r>
              <a:rPr lang="en-US" baseline="0" dirty="0"/>
              <a:t> </a:t>
            </a:r>
            <a:r>
              <a:rPr lang="en-US" baseline="0" dirty="0" err="1"/>
              <a:t>een</a:t>
            </a:r>
            <a:r>
              <a:rPr lang="en-US" baseline="0" dirty="0"/>
              <a:t> </a:t>
            </a:r>
            <a:r>
              <a:rPr lang="en-US" baseline="0" dirty="0" err="1"/>
              <a:t>ouderavond</a:t>
            </a:r>
            <a:r>
              <a:rPr lang="en-US" baseline="0" dirty="0"/>
              <a:t> over </a:t>
            </a:r>
            <a:r>
              <a:rPr lang="en-US" baseline="0" dirty="0" err="1"/>
              <a:t>dit</a:t>
            </a:r>
            <a:r>
              <a:rPr lang="en-US" baseline="0" dirty="0"/>
              <a:t> </a:t>
            </a:r>
            <a:r>
              <a:rPr lang="en-US" baseline="0" dirty="0" err="1"/>
              <a:t>onderwerp</a:t>
            </a:r>
            <a:r>
              <a:rPr lang="en-US" baseline="0" dirty="0"/>
              <a:t> </a:t>
            </a:r>
            <a:r>
              <a:rPr lang="en-US" baseline="0" dirty="0" err="1"/>
              <a:t>aanvragen</a:t>
            </a:r>
            <a:r>
              <a:rPr lang="en-US" baseline="0" dirty="0"/>
              <a:t> via: info@ouderavond.nl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847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282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9730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3663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366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912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647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091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792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645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084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6535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730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499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15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119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70AFB-DD66-4AFB-9EE8-BEF12B6F9B53}" type="datetimeFigureOut">
              <a:rPr lang="nl-NL" smtClean="0"/>
              <a:t>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309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75488" y="3212976"/>
            <a:ext cx="8589000" cy="2952328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4700" dirty="0" err="1">
                <a:latin typeface="Papyrus" pitchFamily="66" charset="0"/>
              </a:rPr>
              <a:t>Handleiding</a:t>
            </a:r>
            <a:r>
              <a:rPr lang="en-US" sz="4700" dirty="0">
                <a:latin typeface="Papyrus" pitchFamily="66" charset="0"/>
              </a:rPr>
              <a:t>  </a:t>
            </a:r>
            <a:r>
              <a:rPr lang="en-US" sz="4700" dirty="0" err="1">
                <a:latin typeface="Papyrus" pitchFamily="66" charset="0"/>
              </a:rPr>
              <a:t>lesprogramma</a:t>
            </a:r>
            <a:r>
              <a:rPr lang="en-US" sz="4700" dirty="0">
                <a:latin typeface="Papyrus" pitchFamily="66" charset="0"/>
              </a:rPr>
              <a:t> </a:t>
            </a:r>
            <a:r>
              <a:rPr lang="en-US" sz="4700" dirty="0" err="1">
                <a:latin typeface="Papyrus" pitchFamily="66" charset="0"/>
              </a:rPr>
              <a:t>Docenten</a:t>
            </a:r>
            <a:r>
              <a:rPr lang="en-US" sz="4700" dirty="0">
                <a:latin typeface="Papyrus" pitchFamily="66" charset="0"/>
              </a:rPr>
              <a:t> </a:t>
            </a:r>
            <a:r>
              <a:rPr lang="en-US" sz="4700" dirty="0" err="1">
                <a:latin typeface="Papyrus" pitchFamily="66" charset="0"/>
              </a:rPr>
              <a:t>Voortgezet</a:t>
            </a:r>
            <a:r>
              <a:rPr lang="en-US" sz="4700" dirty="0">
                <a:latin typeface="Papyrus" pitchFamily="66" charset="0"/>
              </a:rPr>
              <a:t>  Onderwijs</a:t>
            </a:r>
            <a:endParaRPr lang="nl-NL" sz="4700" dirty="0">
              <a:latin typeface="Papyrus" pitchFamily="66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8" y="908720"/>
            <a:ext cx="8369808" cy="268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7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1: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Jouw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gegevens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8" t="16100" r="22194" b="21186"/>
          <a:stretch/>
        </p:blipFill>
        <p:spPr bwMode="auto">
          <a:xfrm>
            <a:off x="1043608" y="1512188"/>
            <a:ext cx="7140450" cy="51571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al 7"/>
          <p:cNvSpPr/>
          <p:nvPr/>
        </p:nvSpPr>
        <p:spPr>
          <a:xfrm>
            <a:off x="5364088" y="5157192"/>
            <a:ext cx="1932170" cy="6191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nl-NL" sz="1100">
                <a:effectLst/>
                <a:ea typeface="Arial"/>
                <a:cs typeface="Times New Roman"/>
              </a:rPr>
              <a:t> </a:t>
            </a:r>
          </a:p>
        </p:txBody>
      </p:sp>
      <p:sp>
        <p:nvSpPr>
          <p:cNvPr id="9" name="Rechthoek 8"/>
          <p:cNvSpPr/>
          <p:nvPr/>
        </p:nvSpPr>
        <p:spPr>
          <a:xfrm>
            <a:off x="5724128" y="4653136"/>
            <a:ext cx="992485" cy="176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6058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2: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Freemium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4" name="Picture 2" descr="http://www.samsunggalaxys3.net/wp-content/uploads/2012/09/Gratis-games-voor-Galaxy-S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87482"/>
            <a:ext cx="5981647" cy="287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tatic0.volkskrant.nl/static/photo/2012/16/11/11/20120419112823/media_xl_118295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21" y="3507114"/>
            <a:ext cx="5505405" cy="310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al 8"/>
          <p:cNvSpPr/>
          <p:nvPr/>
        </p:nvSpPr>
        <p:spPr>
          <a:xfrm>
            <a:off x="7487816" y="3478572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-103571" y="3929385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544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2: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Freemium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8" r="12878"/>
          <a:stretch/>
        </p:blipFill>
        <p:spPr bwMode="auto">
          <a:xfrm>
            <a:off x="160509" y="1451060"/>
            <a:ext cx="8894990" cy="533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al 10"/>
          <p:cNvSpPr/>
          <p:nvPr/>
        </p:nvSpPr>
        <p:spPr>
          <a:xfrm>
            <a:off x="-117608" y="2780928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7367363" y="5345832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4608004" y="1476188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820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2: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Freemium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https://hrdlpn.s3.amazonaws.com/plaatjes/webshop_korting_voordelen_voorbeeld_rcx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41" y="1628800"/>
            <a:ext cx="7502326" cy="4762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7522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3: Online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aankopen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http://www.vu-eindhoven.nl/uploads/images/ehalgvoorwaarde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11139"/>
            <a:ext cx="5906452" cy="2481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/>
          <p:nvPr/>
        </p:nvPicPr>
        <p:blipFill rotWithShape="1">
          <a:blip r:embed="rId3" cstate="print"/>
          <a:srcRect l="24233" t="15281" r="25180" b="23320"/>
          <a:stretch/>
        </p:blipFill>
        <p:spPr bwMode="auto">
          <a:xfrm>
            <a:off x="468457" y="1556792"/>
            <a:ext cx="8280007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3: Online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aankopen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683568" y="4797152"/>
            <a:ext cx="2736304" cy="12961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668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4: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Betaalmethoden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 descr="http://www.srananpoku.com/poku/templates/Dynamic165/images/betaalmogelijkhede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7"/>
            <a:ext cx="6231502" cy="48399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7" r="33027" b="52769"/>
          <a:stretch/>
        </p:blipFill>
        <p:spPr bwMode="auto">
          <a:xfrm>
            <a:off x="516394" y="1844824"/>
            <a:ext cx="8160062" cy="4640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4: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Betaalmethoden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3779912" y="5373216"/>
            <a:ext cx="2520280" cy="6480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1475656" y="2780928"/>
            <a:ext cx="57606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885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5: Sponsor Pay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1" t="11567" r="37186" b="5464"/>
          <a:stretch/>
        </p:blipFill>
        <p:spPr bwMode="auto">
          <a:xfrm>
            <a:off x="1952699" y="1472009"/>
            <a:ext cx="530034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al 7"/>
          <p:cNvSpPr/>
          <p:nvPr/>
        </p:nvSpPr>
        <p:spPr>
          <a:xfrm>
            <a:off x="2699792" y="3494620"/>
            <a:ext cx="2520280" cy="13681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2835064" y="4885320"/>
            <a:ext cx="2520280" cy="13681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5: Sponsor Pay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http://www.helpmet.nl/wp-content/uploads/2012/09/facebook-koppelen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87257"/>
            <a:ext cx="7848912" cy="4050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Autofit/>
          </a:bodyPr>
          <a:lstStyle/>
          <a:p>
            <a:r>
              <a:rPr lang="nl-NL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apyrus" pitchFamily="66" charset="0"/>
              </a:rPr>
              <a:t>Over gratis spelen, winkelen, geld en reclame in virtuele werelden</a:t>
            </a:r>
          </a:p>
        </p:txBody>
      </p:sp>
      <p:sp>
        <p:nvSpPr>
          <p:cNvPr id="5" name="Afgeronde rechthoek 4"/>
          <p:cNvSpPr/>
          <p:nvPr/>
        </p:nvSpPr>
        <p:spPr>
          <a:xfrm>
            <a:off x="1979712" y="5661248"/>
            <a:ext cx="5184576" cy="72008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Liesbeth\Dropbox\Samen\Logo's\Gratis Geld bestaat Niet\Voortgezet onderwijs\Gratis_Geld_Zwartwi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32656"/>
            <a:ext cx="83693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iesbeth\Dropbox\Samen\Logo's\Gratis Geld bestaat Niet\Voortgezet onderwijs\Gratis_Geld_Kleu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32656"/>
            <a:ext cx="83693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11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5: Sponsor Pay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 t="17111" r="14393" b="23480"/>
          <a:stretch/>
        </p:blipFill>
        <p:spPr bwMode="auto">
          <a:xfrm>
            <a:off x="395496" y="1916832"/>
            <a:ext cx="8352968" cy="457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6: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Sms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diensten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http://www.usarchy.com/wp-content/uploads/2008/08/sms-iphone-gewonne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24" y="1556792"/>
            <a:ext cx="6480760" cy="5013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8261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7: Reclame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http://www.gamecore.nl/weblog/in-game%20advertising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84" y="1855470"/>
            <a:ext cx="6858000" cy="45258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458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Papyrus" pitchFamily="66" charset="0"/>
              </a:rPr>
              <a:t>Project partners</a:t>
            </a:r>
          </a:p>
        </p:txBody>
      </p:sp>
      <p:pic>
        <p:nvPicPr>
          <p:cNvPr id="6" name="Picture 2" descr="http://www.nibud.nl/fileadmin/new_images/logo-nibu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28800"/>
            <a:ext cx="1825377" cy="182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evident.nl/~/media/Images/Evident/Nieuws/2012/wwjb-300x225.ash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0" y="1393377"/>
            <a:ext cx="2353444" cy="176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Liesbeth\Dropbox\Samen\Logo's\Academie\Academie 2012\NAM_logo_roo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829" y="3933056"/>
            <a:ext cx="2551027" cy="13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www.lubee.nl/wp-content/uploads/Betaalvereniging_Nederland.jpeg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11" y="5238912"/>
            <a:ext cx="1998601" cy="186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s.s-bol.com/imgbase0/imagebase/large/FC/2/1/3/1/10010040112913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93377"/>
            <a:ext cx="2010234" cy="285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algemenebestuursdienst.nl/binaries/content/gallery/abdinternet/logos/financien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2" y="3575868"/>
            <a:ext cx="2095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587391"/>
            <a:ext cx="1548256" cy="877751"/>
          </a:xfrm>
          <a:prstGeom prst="rect">
            <a:avLst/>
          </a:prstGeom>
        </p:spPr>
      </p:pic>
      <p:pic>
        <p:nvPicPr>
          <p:cNvPr id="1026" name="Picture 2" descr="Codename Futur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63"/>
          <a:stretch/>
        </p:blipFill>
        <p:spPr bwMode="auto">
          <a:xfrm>
            <a:off x="3801704" y="5589240"/>
            <a:ext cx="1850416" cy="10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86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Papyrus" pitchFamily="66" charset="0"/>
              </a:rPr>
              <a:t>Thema’s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800" dirty="0">
                <a:latin typeface="Papyrus" pitchFamily="66" charset="0"/>
              </a:rPr>
              <a:t>0.   Echt en Virtueel Geld 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Papyrus" pitchFamily="66" charset="0"/>
              </a:rPr>
              <a:t>Gegevens en privacy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 err="1">
                <a:latin typeface="Papyrus" pitchFamily="66" charset="0"/>
              </a:rPr>
              <a:t>Freemium</a:t>
            </a:r>
            <a:r>
              <a:rPr lang="nl-NL" sz="2800" dirty="0">
                <a:latin typeface="Papyrus" pitchFamily="66" charset="0"/>
              </a:rPr>
              <a:t> model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Papyrus" pitchFamily="66" charset="0"/>
              </a:rPr>
              <a:t>Online aankopen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Papyrus" pitchFamily="66" charset="0"/>
              </a:rPr>
              <a:t>Betaalmethoden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 err="1">
                <a:latin typeface="Papyrus" pitchFamily="66" charset="0"/>
              </a:rPr>
              <a:t>SponsorPay</a:t>
            </a:r>
            <a:endParaRPr lang="nl-NL" sz="2800" dirty="0">
              <a:latin typeface="Papyru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>
                <a:latin typeface="Papyrus" pitchFamily="66" charset="0"/>
              </a:rPr>
              <a:t>Sms</a:t>
            </a:r>
            <a:r>
              <a:rPr lang="en-US" sz="2800" dirty="0">
                <a:latin typeface="Papyrus" pitchFamily="66" charset="0"/>
              </a:rPr>
              <a:t> </a:t>
            </a:r>
            <a:r>
              <a:rPr lang="en-US" sz="2800" dirty="0" err="1">
                <a:latin typeface="Papyrus" pitchFamily="66" charset="0"/>
              </a:rPr>
              <a:t>diensten</a:t>
            </a:r>
            <a:endParaRPr lang="nl-NL" sz="2800" dirty="0">
              <a:latin typeface="Papyru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Papyrus" pitchFamily="66" charset="0"/>
              </a:rPr>
              <a:t>Reclame</a:t>
            </a: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0" name="Picture 2" descr="http://i55.tinypic.com/2zhppb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682" y="2420888"/>
            <a:ext cx="3349774" cy="281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13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Autofit/>
          </a:bodyPr>
          <a:lstStyle/>
          <a:p>
            <a:r>
              <a:rPr lang="nl-NL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apyrus" pitchFamily="66" charset="0"/>
              </a:rPr>
              <a:t>Money, money, money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7" y="188640"/>
            <a:ext cx="9144000" cy="3245771"/>
          </a:xfrm>
          <a:prstGeom prst="rect">
            <a:avLst/>
          </a:prstGeom>
        </p:spPr>
      </p:pic>
      <p:sp>
        <p:nvSpPr>
          <p:cNvPr id="5" name="Afgeronde rechthoek 4"/>
          <p:cNvSpPr/>
          <p:nvPr/>
        </p:nvSpPr>
        <p:spPr>
          <a:xfrm>
            <a:off x="1979712" y="5661248"/>
            <a:ext cx="5184576" cy="72008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159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Papyrus" pitchFamily="66" charset="0"/>
              </a:rPr>
              <a:t>Wat is geld?</a:t>
            </a: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ttp://www.geloofinjezus.nl/geloofinjezus/joomla/images/stories/geld.gif">
            <a:hlinkClick r:id="" action="ppaction://noaction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888" y="1988840"/>
            <a:ext cx="5793432" cy="4175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920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Papyrus" pitchFamily="66" charset="0"/>
              </a:rPr>
              <a:t>Wat is geld?</a:t>
            </a: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https://encrypted-tbn0.gstatic.com/images?q=tbn:ANd9GcTqHJNIZbXhpHvvY23Kdpx8X2RYECBpisU7Nek3V94CzNMgAKaCk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904656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134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1: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Jouw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gegevens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9" r="21261" b="8439"/>
          <a:stretch/>
        </p:blipFill>
        <p:spPr bwMode="auto">
          <a:xfrm>
            <a:off x="827584" y="1628800"/>
            <a:ext cx="7560839" cy="4752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677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1: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Jouw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gegevens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5" t="11782" r="21489" b="50000"/>
          <a:stretch/>
        </p:blipFill>
        <p:spPr bwMode="auto">
          <a:xfrm>
            <a:off x="539552" y="2060848"/>
            <a:ext cx="8136904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84001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206</Words>
  <Application>Microsoft Office PowerPoint</Application>
  <PresentationFormat>Diavoorstelling (4:3)</PresentationFormat>
  <Paragraphs>62</Paragraphs>
  <Slides>22</Slides>
  <Notes>22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Arial</vt:lpstr>
      <vt:lpstr>Calibri</vt:lpstr>
      <vt:lpstr>Papyrus</vt:lpstr>
      <vt:lpstr>Times New Roman</vt:lpstr>
      <vt:lpstr>Kantoorthema</vt:lpstr>
      <vt:lpstr>PowerPoint-presentatie</vt:lpstr>
      <vt:lpstr>PowerPoint-presentatie</vt:lpstr>
      <vt:lpstr>Project partners</vt:lpstr>
      <vt:lpstr>Thema’s</vt:lpstr>
      <vt:lpstr>PowerPoint-presentatie</vt:lpstr>
      <vt:lpstr>Wat is geld?</vt:lpstr>
      <vt:lpstr>Wat is geld?</vt:lpstr>
      <vt:lpstr>Actieblad 1: Jouw gegevens</vt:lpstr>
      <vt:lpstr>Actieblad 1: Jouw gegevens</vt:lpstr>
      <vt:lpstr>Actieblad 1: Jouw gegevens</vt:lpstr>
      <vt:lpstr>Actieblad 2: Freemium</vt:lpstr>
      <vt:lpstr>Actieblad 2: Freemium</vt:lpstr>
      <vt:lpstr>Actieblad 2: Freemium</vt:lpstr>
      <vt:lpstr>Actieblad 3: Online aankopen</vt:lpstr>
      <vt:lpstr>Actieblad 3: Online aankopen</vt:lpstr>
      <vt:lpstr>Actieblad 4: Betaalmethoden</vt:lpstr>
      <vt:lpstr>Actieblad 4: Betaalmethoden</vt:lpstr>
      <vt:lpstr>Actieblad 5: Sponsor Pay</vt:lpstr>
      <vt:lpstr>Actieblad 5: Sponsor Pay</vt:lpstr>
      <vt:lpstr>Actieblad 5: Sponsor Pay</vt:lpstr>
      <vt:lpstr>Actieblad 6: Sms diensten</vt:lpstr>
      <vt:lpstr>Actieblad 7: Reclame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Liesbeth</dc:creator>
  <cp:lastModifiedBy>Marianne Vermeer-de Leeuw</cp:lastModifiedBy>
  <cp:revision>83</cp:revision>
  <cp:lastPrinted>2012-09-24T16:25:05Z</cp:lastPrinted>
  <dcterms:created xsi:type="dcterms:W3CDTF">2012-09-19T10:40:10Z</dcterms:created>
  <dcterms:modified xsi:type="dcterms:W3CDTF">2018-10-04T06:50:56Z</dcterms:modified>
</cp:coreProperties>
</file>